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8B16A22D-89CD-4207-872A-2F4F23E6FAFC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6F843C6-7D30-4EE3-9176-D2462484F9A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16A22D-89CD-4207-872A-2F4F23E6FAFC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843C6-7D30-4EE3-9176-D2462484F9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16A22D-89CD-4207-872A-2F4F23E6FAFC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843C6-7D30-4EE3-9176-D2462484F9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16A22D-89CD-4207-872A-2F4F23E6FAFC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843C6-7D30-4EE3-9176-D2462484F9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8B16A22D-89CD-4207-872A-2F4F23E6FAFC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6F843C6-7D30-4EE3-9176-D2462484F9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16A22D-89CD-4207-872A-2F4F23E6FAFC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6F843C6-7D30-4EE3-9176-D2462484F9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16A22D-89CD-4207-872A-2F4F23E6FAFC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6F843C6-7D30-4EE3-9176-D2462484F9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16A22D-89CD-4207-872A-2F4F23E6FAFC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843C6-7D30-4EE3-9176-D2462484F9A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16A22D-89CD-4207-872A-2F4F23E6FAFC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843C6-7D30-4EE3-9176-D2462484F9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8B16A22D-89CD-4207-872A-2F4F23E6FAFC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6F843C6-7D30-4EE3-9176-D2462484F9A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8B16A22D-89CD-4207-872A-2F4F23E6FAFC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6F843C6-7D30-4EE3-9176-D2462484F9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8B16A22D-89CD-4207-872A-2F4F23E6FAFC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C6F843C6-7D30-4EE3-9176-D2462484F9A7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Gilded Age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52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Gilded Age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Coined by Mark Twain</a:t>
            </a:r>
          </a:p>
          <a:p>
            <a:r>
              <a:rPr lang="en-US" dirty="0" smtClean="0"/>
              <a:t>Criticized D.C. and leading figures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971800"/>
            <a:ext cx="31242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971800"/>
            <a:ext cx="2888525" cy="327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8385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1870s-1890s</a:t>
            </a:r>
          </a:p>
          <a:p>
            <a:r>
              <a:rPr lang="en-US" dirty="0" smtClean="0"/>
              <a:t>Marked by corruption and ineptitude</a:t>
            </a:r>
          </a:p>
          <a:p>
            <a:r>
              <a:rPr lang="en-US" dirty="0" smtClean="0"/>
              <a:t>“The forgettable” presidents</a:t>
            </a:r>
          </a:p>
          <a:p>
            <a:r>
              <a:rPr lang="en-US" dirty="0" smtClean="0"/>
              <a:t>Important issues ignored initially </a:t>
            </a:r>
          </a:p>
          <a:p>
            <a:r>
              <a:rPr lang="en-US" dirty="0" smtClean="0"/>
              <a:t>Marked end of Reconstruction</a:t>
            </a:r>
          </a:p>
          <a:p>
            <a:r>
              <a:rPr lang="en-US" dirty="0" smtClean="0"/>
              <a:t>Rise of big business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47401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Election of 1868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General Grant (rep.) elected over Horatio Seymour (</a:t>
            </a:r>
            <a:r>
              <a:rPr lang="en-US" dirty="0" err="1" smtClean="0"/>
              <a:t>dem.</a:t>
            </a:r>
            <a:r>
              <a:rPr lang="en-US" dirty="0" smtClean="0"/>
              <a:t>)</a:t>
            </a:r>
          </a:p>
          <a:p>
            <a:r>
              <a:rPr lang="en-US" dirty="0" smtClean="0"/>
              <a:t>“Waving the Bloody Shirt”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429000"/>
            <a:ext cx="5011776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449782"/>
            <a:ext cx="3143250" cy="2539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94578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12</TotalTime>
  <Words>62</Words>
  <Application>Microsoft Office PowerPoint</Application>
  <PresentationFormat>On-screen Show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Foundry</vt:lpstr>
      <vt:lpstr>The Gilded Age</vt:lpstr>
      <vt:lpstr>Gilded Age</vt:lpstr>
      <vt:lpstr>Characteristics</vt:lpstr>
      <vt:lpstr>Election of 1868</vt:lpstr>
    </vt:vector>
  </TitlesOfParts>
  <Company>Denver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Gilded Age</dc:title>
  <dc:creator>DoTS</dc:creator>
  <cp:lastModifiedBy>DoTS</cp:lastModifiedBy>
  <cp:revision>2</cp:revision>
  <dcterms:created xsi:type="dcterms:W3CDTF">2012-02-16T21:02:43Z</dcterms:created>
  <dcterms:modified xsi:type="dcterms:W3CDTF">2012-02-16T21:14:59Z</dcterms:modified>
</cp:coreProperties>
</file>